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sn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72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Mwanakomana Wechipiri akanga arasika uye awanikwa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Quiz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Baba vakaita sei mwanakomana wechipiri paakadzoka?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Akadzinga mwanakomana wechipiri.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Akarova mwanakomana wechipiri.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Haana kuona mwanakomana wechipiri.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Akagamuchira mwanakomana wechipiri nomufaro.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Akagamuchira mwanakomana wechipiri nomufaro.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81Shoko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Mukwereti Aiva Nechikwereti cheMatarenda Ane Zviuru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Ko hauzaifanira kuva netsitsi kuno mumwe wako sezvandakakuitira iwe here?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Kwakanga kuno mumwe murume akanga ane chikwereti chamatarenda zviuru gumi kuna mambo. Mambo akanzwira murume uyu tsitsi, akadzima chikwereti chacho.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Asi murume uyo wakati achibuda, akawana umwe muranda waibata pamwe naye, wakange ane ngava kwaari remadhenari* zana; Akamubata ndokumutsamwira. “Ndiripe chikwereti chako!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Ipapo akakandira mumwe muranda saiye mutorongo. Mambo akanzwa mashoko aya kubva kune mumwe muranda wake.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Ipapo mambo akatsamwa, akadana muranda wake kuti adzoke. “Ndakadzima chikwereti chako chiya chose nokuti wakandikumbirisa. Ko hauzaifanira kunzwira tsitsi vamwe varanda pamwe chete newe sezvandakakuitira iwe here?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“Sezvo Baba vedu vari kudenga vakakukanganwirai imi, munofanira kukanganwirana.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Mumwe muranda akabvisirwa chikwereti chikuru zvikuru chematarenda zviuru gumi.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haana kukanganwira mumwe wake akanga aine chikwereti naye chamadhenari zana.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Aya mafungiro ekusatenda.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Takaregererwawo tikaponeswa nenyasha kubudikidza naJesu.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Kana tikasakanganwa nyasha idzodzo, tinofanira kuregerera vanenge vatitadzira.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anotiregerera uye anotida kusvika kumagumo.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Imarii yaakanyorerwa namambo??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zana remadhenari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madhenari mazana maviri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zana rematarenda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zviuru gumi zvematarenda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zviuru gumi zvematarenda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4000"/>
              <a:t>Nekuti uyu mwanakomana wangu wakange afa, zvino wararamazve; wakange arashika, wawanikwa. Saka vakatanga kupembera.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Ko hauzaifanira kuva netsitsi kuno mumwe wako sezvandakakuitira iwe here?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82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Hosana kuMwanakomana waDhavhidhi!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Zvaunga zvakange zvakamutungamirira nevakange vachitevera vakadanidzira, vachiti: Hosana* kuMwanakomana waDhavhidhi! “Akaropafadzwa iye anouya muzita raShe! Hosana* kumusoro-soro!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Jesu paakanga oswedera kuJerusarema, akatuma vadzidzi vaviri, achiti: “Endai kumusha, uye muchawana mbongoro pedyo nayo. dzisunungurei muuye nadzo kwandiri.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Vadzidzi vaviri vakapinda mumusha vakaita sezvavakanga varayirwa naJesu.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Vakawana dhongi. “Ishe vanodzida.” Muridzi akabva angodzitumira.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akagara pamusoro pomwana wembongoro akapinda muJerusarema. Vanhu vazhinji vakanga vakatungamira vakadanidzira vachiti, “Hosana kuMwanakomana waDhavhidhi!”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Idi rokuti Jesu akatasva mwana wembongoro uye kuti iye akagamuchirwa navanhu vazhinji rakaitwa mukuwirirana nouporofita hwakanyorwa hweBhaibheri. Asi hapana aiziva nezvazvo.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“Jesu akatasva mbongoro, vanhu vazhinji vakadanidzira vachiti,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'Hosana kuMwanakomana waDhavhidhi!'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Vose vakaporofitwa muBhaibheri.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akararama nokuteerera,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sezvakanyorwa muBhaibheri.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Isu vanotevera Jesu tinofanirawo kuteerera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Shoko raMwari zvamazvirokwazvo.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mambo wedu akakodzera kurumbidzwa nokukudzwa.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n">
                <a:solidFill>
                  <a:schemeClr val="tx1">
                    <a:lumMod val="50000"/>
                    <a:lumOff val="50000"/>
                  </a:schemeClr>
                </a:solidFill>
              </a:rPr>
              <a:t>73 Shoko raMwari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400"/>
              <a:t>Jesu anomutsa Razaro kubva kuvakafa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akatasva chii achipinda muJerusarema?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mhuru yembongoro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 webhiza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 wenzou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 ngamera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mhuru yembongoro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Zvaunga zvakange zvakamutungamirira nevakange vachitevera vakadanidzira, vachiti: Hosana* kuMwanakomana waDhavhidhi! “Akaropafadzwa iye anouya muzita raShe! Hosana* kumusoro-soro!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83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Imba yangu imba yokunyengetera.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Akati kwavari: Kwakanyorwa kuchinzi, ‘Imba yangu ichanzi imba yokunyengetera,’ asi imi muri kuiita ‘bako ramakororo.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akapinda mutemberi yeJerusarema. Mutemberi maiva nevashambadzi vakawanda uye vaichinja mari.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akapidigura matafura evaichinja mari nemabhenji evaya vaitengesa njiva. Akadzinga vose vaitenga nekutengesa ikoko.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nehasha, “Kwakanyorwa kuchinzi, Imba yangu ichanzi imba yokunyengetera, asi imi munoiita bako ramakororo.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akadzinga vatengesi mutemberi uye akarapa vairwara mutemberi.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Tembere, kereke, inzvimbo yekunamatira nekunamatira kuna Mwari.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akatsamwira mhomho yevanhu vakaishandura kuva nzvimbo yebhizimisi.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Unouya kuchechi kuzoitei?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Muchechi, unofanira kusangana naMwari nekunamata uye nemunamato.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muridzi wekereke. Jesu ndiye anogamuchira kunamata kwedu neminamato yedu kubva kukereke.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Jesu akati kwaari: Ndini kumuka neupenyu; unotenda kwandiri uchararama, kunyange akafa;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uye ani naani anorarama uye anotenda kwandiri haangatongofi. Unozvitenda here izvi?"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Ndiani akadzingwa naJesu mutemberi?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vaJudha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Vemamwe Marudzi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Mupristi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Vatengesi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Vatengesi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Akati kwavari: Kwakanyorwa kuchinzi, ‘Imba yangu ichanzi imba yokunyengetera,’ asi imi muri kuiita ‘bako ramakororo.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84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Akageza Tsoka dzeVadzidzi Vake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Zvino sezvo ini, Ishe wenyu noMudzidzisi, ndashambidza tsoka dzenyu, nemiwo munofanira kushambidzana tsoka dzenyu.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akaita chirairo chekupedzisira nevadzidzi vake. Jesu aiziva kuti uku ndiko kwaiva kudya kwake kwekupedzisira nevadzidzi vake.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akaerekana aunza mvura mudhishi, uye akatanga kugeza tsoka dzevadzidzi vake mumwe nemumwe.</a:t>
            </a:r>
            <a:r xmlns:a="http://schemas.openxmlformats.org/drawingml/2006/main">
              <a:rPr lang="sn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Rakati rasvika nguva yaPetro, Petro akati, Ishe sei achishambidza tsoka dzedu, ini handidi kushamba.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akapindura akati. "Ndikasageza tsoka dzako iwe neni hatinei nazvo. Unogona kunge usingachazvinzwisisi manje, asi rimwe zuva uchanzwisisa."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"Ndageza tsoka dzenyu kuti muve muenzaniso. Kubva zvino gezanai tsoka muve vanhu vanoshumirana."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Munyika, vanhu vakaderera vanoshumira varume vakakwirira, asi pane kudaro Jesu akageza tsoka dzavadzidzi vake ndokurega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upenyu hwake kwatiri.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Kana tiri vadzidzi vaJesu, tinofanira kufara kubatirana munzvimbo dzakaderera, panzvimbo pokuda kubatwa munzvimbo yakakwirira.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 shoko rakauya kuna Jesu. “Razaro ari kurwara. kurumidzai henyu mumurape.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iri..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munhu wepamusoro-soro, asi akauya kunzvimbo yakaderera uye ave achida kutishumira tose.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Ndiani asina kurega Jesu achishambidza tsoka dzake?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John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Judhasi Iskarioti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Petro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Zvino sezvo ini, Ishe wenyu noMudzidzisi, ndashambidza tsoka dzenyu, nemiwo munofanira kushambidzana tsoka dzenyu.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85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Achinyengetera paGomo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Akaenda mberi zvishoma, akawira pasi nechiso chake akanyengetera achiti: “Baba vangu, kana zvichibvira mukombe uyu ngaubviswe kwandiri.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Mushure mekudya kwemanheru, Jesu akaenda nevadzidzi vake kunzvimbo inonzi Getsemani.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kuvadzidzi vake, “Mweya wangu uri kuremerwa nokushungurudzika kusvikira pakufa. garai pano murinde neni.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“Baba vangu, kana zvichibvira, mukombe uyu ngaubviswe kwandiri. Asi kwete sokuda kwangu, asi sokuda kwenyu. Jesu akanyengetera nomwoyo wose. Asi vadzidzi vakabatwa nehope huru.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achimutsa vadzidzi vake, matadza kurinda neni kweawa imwe here? Tarisa. Hoyo mutengesi wangu auya kuzondisunga.”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Pakupedzisira, Jesu akatevera vanhu vakauya kuzomubata. Kwaiva kufa kuripira zvivi zvedu pamuchinjikwa sezvaidiwa naMwari.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Jesu asati auya, akafa.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Zvairwadza kuti Jesu afe kuti aripire zvitadzo zvedu pamuchinjikwa, asi aiteerera zvakakwana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nokuti kwaiva kuda kwaMwari.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kutanga tatarisira kuti kuda kwaMwari kuchazadzikiswa kwete kwangu muupenyu hwedu.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lang="sn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iri..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haana chivi munyika ino nokuti anonyatsotevera kuda kwaMwari.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akanyengetera kupi asati asungwa?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Mutemberi yeJerusarema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 yepamusoro yaMako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Gungwa reGarireya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Getsemani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Akaenda mberi zvishoma, akawira pasi nechiso chake akanyengetera achiti: “Baba vangu, kana zvichibvira mukombe uyu ngaubviswe kwandiri.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86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akafira pamuchinjikwa.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Jesu akadanidzira nenzwi guru achiti, “Baba, ndinoisa mweya wangu mumaoko enyu. Akati ataura izvi, akabudisa mweya wake.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Jesu, akabatwa nemauto eRoma, akapfeka korona yeminzwa mumusoro make, akasekwa, akatakura muchinjikwa uye akaendeswa kunourayiwa kugomo.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Ipapo, Jesu akarovererwa pamuchinjikwa pamwe chete namakororo maviri. Vanhu vakamira vakatarira, uye kunyange vatongi vakamuseka.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“Baba, vakanganwirei, nokuti havazivi chavanoita.” Jesu akanyengeterera avo vakamuuraya.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Zvapera! Akakotamisa musoro wake uye akapa mweya wake.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Hanzvadzi yaRazaro yakati kuna Jesu akanga anonoka kuuya, “Jesu, dai maiva pano, hanzvadzi yangu ingadai isina kufa.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iyoyo chidzitiro chetemberi chakabvaruka napakati kubva kumusoro kusvikira pasi. Nyika yakazununguka uye matombo akatsemuka. Varwi vakarovera Jesu pavakaona izvi, vakatya zvikuru, uye vakati, “Chokwadi anga ari Mwanakomana waMwari!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asina chivi akatambura uye akatifira, uye akaripira zvitadzo zvedu.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Nokudaro, hatifaniri kuzvibhadharira pachedu.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Takaponeswa kutenda Jesu.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Hatifaniri kukanganwa izvi kwekanguva.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muponesi akatiponesa nekutifira zvivi zvedu pamuchinjikwa.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akarovererwa nani?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Vadzidzi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Vakadzi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Vapristi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Matsotsi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Matsotsi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Jesu akadanidzira nenzwi guru achiti, “Baba, ndinoisa mweya wangu mumaoko enyu. Akati ataura izvi, akabudisa mweya wake.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87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Guva Risina chinhu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Ipapo akatendeuka akaona Jesu amirepo, asi haana kuziva kuti akanga ari Jesu.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Maria Magadharini akaenda kuguva kunoona Jesu akanga afa. Asi, gonhi rebwe reguva rakanga rakazaruka.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Muguva makanga musina mutumbi waJesu. Maria akafunga kuti mumwe munhu akanga aba chitunha chaJesu.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Mutumwa akazviratidza ndokubvunza. "Urikuchemei?" Maria akapindura akati, "Pane munhu aba mutumbi waJesu."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“Bvisai suo rebwe reguva.” Jesu akati, “Buda Razaro.”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Uye paakatendeuka, akanzwa Jesu akadzoka ari mupenyu. Asi Maria haana kuziva Jesu. Akanga asingafungi kuti Jesu aizomuka.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"Maria..." Jesu paakadana chete, Maria akamuziva. “Ishe, chokwadi mamuka kuupenyu.” Jesu akamutswa mazuva matatu afa.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Hapana akafa panyika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uye mupenyu zvakare.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Asi mumwe chete, Jesu, akamutswa kubva murufu, achiri mupenyu.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Bhaibheri rinoti vaya vanotenda muna Jesu vanomutswawo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saJesu.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Saka hatifaniri kurasa tariro yedu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nokuda kwoupenyu husingaperi.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Ishe wokukunda akakunda rufu akamukazve.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Mariya akafungei paakaona kuti muguva makanga musina Jesu?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amutswa!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Iri harisi guva raJesu!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Mumwe munhu akaba chitunha chaJesu!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Vadzidzi vakatenga mutumbi waJesu!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Mumwe munhu akaba chitunha chaJesu!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Ipapo akatendeuka akaona Jesu amirepo, asi haana kuziva kuti akanga ari Jesu.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88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akakwira kudenga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Shure kwokunge ataura izvi, akakwidzwa kudenga pamberi pavo, uye gore rikamufukidza vakasazomuona.</a:t>
            </a:r>
            <a:r xmlns:a="http://schemas.openxmlformats.org/drawingml/2006/main">
              <a:rPr lang="sn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Vadzidzi, avo vakanga vasingazivi kuti Jesu akanga amutswa, vakabatwa nokutya nokuora mwoyo.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akamutswa akauya akamira pakati pavo, akavaratidza maoko ake norutivi rwake uye akati, “Regai kukahadzika uye mutende.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Ipapo zvinoshamisa, mazuva matatu pashure porufu rwake, Razaro akabuda. Vanhu vakafara pavakaona izvi uye vakarumbidza Mwari.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Ipapo, Jesu akati aizodzokera kuna Baba vake, Mwari uye akavimbisa kuti aizotumira Mweya Mutsvene.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Uye Jesu akarayira vadzidzi vake kuti vave zvapupu zvake kusvikira pakuguma kwenyika, kuti vaparidze evhangeri nokudzidzisa shoko.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Pashure pokunge apedza basa rose panyika iyi, Jesu akakwira kudenga vadzidzi vake vachiona. Uye akativimbisa kuti achadzoka munyika ino rimwe zuva.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akarayira vadzidzi vake kuti vaparidze evhangeri kumigumo yenyika asati akwira Kudenga.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Chechi iboka revadzidzi vaJesu.</a:t>
            </a:r>
            <a:r xmlns:a="http://schemas.openxmlformats.org/drawingml/2006/main">
              <a:rPr lang="s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Sevadzidzi vaJesu, tinofanira kuparidza evhangeri kwose kwose. Uye tinofanira kuva zvapupu zvaJesu.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achiri mupenyu, akagara kuruoko rworudyi rwaMwari, uye achadzoka panyika sezvakapikirwa.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akanga amutswa akaratidzei vadzidzi vake?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Mavara ezvipikiri pamaoko netsoka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Minzwa mumusoro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Mavanga ezvikwapuro kumusana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Mavanga kumeso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Mavara ezvipikiri pamaoko netsoka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Shure kwokunge ataura izvi, akakwidzwa kudenga pamberi pavo, uye gore rikamufukidza vakasazomuona.</a:t>
            </a:r>
            <a:r xmlns:a="http://schemas.openxmlformats.org/drawingml/2006/main">
              <a:rPr lang="sn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89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Mweya Mutsvene wauya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Vose vakazadzwa noMweya Mutsvene uye vakatanga kutaura nedzimwe ndimi sokupiwa kwavakaitwa noMweya.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Vadzidzi vakanga vari muJerusarema sezvakataurwa naJesu. Zuva rePendekosti rakati rasvika, vakanga vakaungana vose panzvimbo imwe.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akamutsa Razaro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neshoko rake.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Tichafa rimwe zuva, asi tichamutswa nokuti tinotenda muna 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Unofanira kuva Mukristu anogara aine tariro yerumuko.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Pakarepo kutinhira sokwemhepo ine simba kwakauya rikazadza imba yose yavakanga vagere.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Ipapo rurimi rwomoto rwakanga rwuri pamusoro pomumwe nomumwe wavo, uye vose vakazadzwa noMweya Mutsvene uye vakatanga kutaura nedzimwe ndimi.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Vanhu vose pavakashamiswa, Petro akatanga kuparidza kwavari nezvaJesu uye nevhangeri.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Vanhu vakateerera kuvhangeri, vakatendeuka, uye vakabhabhatidzwa. Vanhu vanopfuura 3 000 vakabhabhatidzwa musi iwoyo.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akatuma Mweya Mutsvene kuvadzidzi vake.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Mweya Mutsvene akapa Petro njere nesimba rekuparidza evhangeri.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Mweya Mutsvene uri mumoyo yevose vanotenda muna Jesu.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Usakanganwa kuti Mweya Mutsvene ndivo vanotipa njere uye ushingi hwekuparidza evhangeri, sokupa kwaakaita Petro njere nesimba.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anotumira Mweya Mutsvene kune vose vanotenda maari kuti vatibatsire.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Chii chavakanzwa pakauya Mweya Mutsvene?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kurira kwehwamanda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kutinhira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kuvhuvhuta kwemhepo ine simba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ruzha rweminamato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kuvhuvhuta kwemhepo ine simba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Vose vakazadzwa noMweya Mutsvene uye vakatanga kutaura nedzimwe ndimi sokupiwa kwavakaitwa noMweya.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90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Firipi akaudza muEtiopia vhangeri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Ipapo Firipi akatanga nendima iyoyo yoRugwaro ndokumuudza mashoko akanaka pamusoro paJesu.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4000"/>
              <a:t>Nekuti uyu mwanakomana wangu wakange afa, zvino wararamazve; wakange arashika, wawanikwa. Saka vakatanga kupembera.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tenzi woupenyu anomutsa vakafa.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 mutumwa waShe akati kuna Firipi aitenda muna Jesu “Enda zasi kumugwagwa womurenje.”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Akasimuka akaenda kugwenga rezasi sezvakarehwa nomutumwa. Zvakamushamisa kuti sei ngirozi yakanga yamutuma </a:t>
            </a: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iyoyo, mukuru mukuru aitarisira mari yenyika yeEtiopia, akanga ari mungoro, achiverenga zvakanyorwa nomuprofita Isaya. Philip akasvika ndokubvunza. " Unonzwisisa zvauri kuverenga here 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“Ndingazvinzwisisa sei,” akadaro, “kunze kwokuti mumwe munhu anditsanangurira?” Firipi akatanga nendima iyoyo yoRugwaro ndokumuudza mashoko akanaka pamusoro paJesu.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Mushure mokunge muEtiopia agamuchira Jesu, akadzokera kunyika yake nomufaro. Firipi akatenda Mweya Mutsvene nekumutungamirira ikoko.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Firipi haana kunzwisisa zvizere asi akateerera kurayira kweMweya Mutsvene. Saka aigona kuparidza evhangeri kumuEthiopia.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Dzimwe nguva tiri mumamiriro ezvinhu atisingagoni kunzwisisa.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kana uchivimba naMwari uye uchimuteerera muMweya Mutsvene kunyangwe panguva iyoyo, unogona zvakare kuve murume wekutenda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vanoparidza vhangeri.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anotungamirira hukama hwatinofanira kusangana naye.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MuEtiopia akasangana nomukuru mukuru wei?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Aive mukuru wemauto.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Aive mubiki wenyika yake.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aiva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charge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zvake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nyika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Aidzora kunamatwa kwenyika.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Akanga ari mutariri wemari yenyika yake.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Ipapo Firipi akatanga nendima iyoyo yoRugwaro ndokumuudza mashoko akanaka pamusoro paJesu.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91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Sauro Anosangana naJesu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Kwapera mazuva mangani kubva pafa Razaro pakauya Jesu?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mazuva maviri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mazuva matatu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mazuva mana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mazuva matatu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Akawira pasi akanzwa inzwi richiti kwaari, “Sauro, Sauro, unonditambudzireiko?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Kwaiva nomurume ainzi Sauro akanga akavenga avo vaitenda muna Jesu, uye akavenga kereke.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Sauro aivenga Jesu zvekuti akaenda kuDhamasiko kunosunga vaKristu.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Paakanga oswedera kuDhamasiko ari parwendo rwake, pakarepo chiedza chakabva kudenga chakamupenyera kumativi ose. Akanzwa inzwi richiti, “Sauro, Sauro, Unonditambudzireiko?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“Ndimi aniko, Ishe?” Sauro akabvunza. “Ndini Jesu, wauri kutambudza.” Sauro akashamiswa kuti Jesu akanga ari mupenyu. Aifunga kuti Jesu akanga afa.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Sauro, uyo akasangana naJesu, akava munhu mutsva. Saka akava Pauro muApostora, akashanda nesimba kuparidza evhangeri kuvaHedheni, uye akanyora mabhuku akawanda eBhaibheri.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Sauro aiva murume aitambudza kereke, asi Mwari vakamudaidza kuti mupostori.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Sauro, uyo akasangana naJesu, akararama upenyu hwakasiyana zvachose nepakutanga.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Ndedzipi shanduko dzawakaita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kubva wasangana naJesu?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Avo vanosangana naJesu vanofanira kurarama hupenyu hwakasiyana nakare.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anokanganwira vanhu vakaipa saSauro ovadana kuti vapinde ovagadza sevashandi.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Nei Sauro akaenda kuDhamasiko?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Kusunga vaKristu.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Kuita rwendo.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Kuva nekunamata.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Kuparidza evhangeri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Kusunga vaKristu.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Akawira pasi akanzwa inzwi richiti kwaari, “Sauro, Sauro, unonditambudzireiko?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Jesu akati kwaari: Ndini kumuka neupenyu; unotenda kwandiri uchararama, kunyange akafa;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uye ani naani anorarama uye anotenda kwandiri haangatongofi. Unozvitenda here izvi?"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92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Shamwari yakanaka yaPauro, Bhanabhasi.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Asi Bhanabhasi akamutora akamuuisa kuvaapositori. Akavaudza kuti Sauro akanga aona Ishe sei ari parwendo rwake, uye kuti Ishe akanga ataura kwaari, uye kuti muDhamasiko akaparidza sei asingatyi muzita raJesu.</a:t>
            </a:r>
            <a:r xmlns:a="http://schemas.openxmlformats.org/drawingml/2006/main">
              <a:rPr lang="sn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Pashure pokunge Pauro asangana naJesu, aida kusangana nevadzidzi vaJesu.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vadzidzi vaJesu vaitya Pauro. Nokuti vakanga vasingazivi kuti pashure pokunge Pauro asangana naJesu, akava mutendi muna 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Bhanabhasi akabatsira Pauro. “Akasangana naJesu zvechokwadi uye akachinja zvachose!”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“Ndaonawo Pauro achiparidza muDhamasiko, kwaakaenda kunosunga vaKristu! Vadzidzi vakava shamwari naPauro zviri nyore.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Pashure paizvozvo, Bhanabhasi naPauro vakava shamwari dzepamwoyo uye vakafamba munyika yose kuti vaparidze evhangeri pamwe chete.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Pauro, uyo akatambudza kereke, akasangana naJesu akava munhu mutsva, asi vanhu havana kumutenda.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Mwari akagadzirira Bhanabhasi akamuita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mushandi biyake waPauro akanaka.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Kufanana naPauro naBhanabhasi, tinofanira kuva shamwari dzakanaka dzokutenda uye kubatsirana.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anotitumira shamwari inogona kutibatsira patinenge tiri mumatambudziko.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Ndiani akabatsira Pauro ndokuva shamwari paaiva mumatambudziko?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Bhanabhasi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Firipi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Bhanabhasi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74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Kushandurwa kwaJesu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Asi Bhanabhasi akamutora akamuuisa kuvaapositori. Akavaudza kuti Sauro akanga aona Ishe sei ari parwendo rwake, uye kuti Ishe akanga ataura kwaari, uye kuti muDhamasiko akaparidza sei asingatyi muzita raJesu.</a:t>
            </a:r>
            <a:r xmlns:a="http://schemas.openxmlformats.org/drawingml/2006/main">
              <a:rPr lang="sn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93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Dhokasi, akanga amuka.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Petro akavabudisa vose mumba; ipapo akapfugama namabvi ake akanyengetera. akatendeukira kumukadzi akanga afa, akati, "Tabhita, muka." Akasvinura meso ake, zvino achiona Petro akagara.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Paiva nomumwe mudzidzi ainzi Dhokasi, aiita zvakanaka nguva dzose uye achibatsira varombo.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iyoyo iye akarwara ndokufa. Vavakidzani vake vakasuwa zvikuru uye vakadzosa Petro.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Petro paakasvika, munhu wose akanga abatsirwa naye akanga achichema, achiratidza zvipfeko zvaakanga agamuchira sechipo.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akavabudisa vose mumba; ipapo akapfugama ndokunyengetera.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“Dhokasi, muka!” akadaro Petro. Akasvinura meso ake, akagara achiona Petro. Vanhu vose pavakaona izvi vakafara uye vanhu vazhinji vomumusha imomo vakatenda kuna Jesu.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akanga ari mudzidzi waJesu, uye aikwanisa kuita zvakaitwa naJesu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paaiva panyika pano.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akaudza vadzidzi vake kuti vaizoitawo saizvozvo.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Isu tiri vadzidzi vaJesu.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kudzidza uye kuyeuka zvakaitwa naJesu munyika ino toita zvinhu sezvakaita Jesu.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anopa vadzidzi vake simba kuti vaparidze evhangeri.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Ipapo akashandurwa chitarisiko pamberi pavo. Chiso chake chakapenya sezuva, nguo dzake dzikachena sechiedza.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paakasvika kuDhokasi, vanhu vakasuruvara uye vakamuratidzei?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Mbatya dzakanga dzagadzirwa naDhokasi.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Zvokudya zvakanga zvaitwa naDhokasi.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mwanakomana waDhokasi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Tsamba yaDhokasi.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Mbatya dzakanga dzagadzirwa naDhokasi.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Petro akavabudisa vose mumba; ipapo akapfugama namabvi ake akanyengetera. akatendeukira kumukadzi akanga afa, akati, "Tabhita, muka." Akasvinura meso ake, zvino achiona Petro akagara.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94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Koneriyasi, Wemamwe Marudzi Akaponeswa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Vatendi vakadzingiswa vakanga vauya naPetro vakakatyamara nokuti chipo choMweya Mutsvene chakanga chadururirwa kunyange napamusoro pavaHedheni.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10: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PaKesaria pakanga pano mumwe murume ainzi Koniriasi, mukuru wezana waizivikanwa seHondo yeItaria.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Iye nemhuri yake vakanga vakazvipira uye vaitya Mwari; aipa kune vanoshayiwa uye ainyengetera kuna Mwari nguva dzose.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 Kornerio akanzwa inzwi raMwari achinyengetera. "Tuma varume kuti vave murume anonzi Petro."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iyoyo, Petro akaonawo chiratidzo mumunyengetero. Mwari akamupa mhuka dzokudenga idzo vaJudha vaisagona kudya uye akamurayira kuti adye.</a:t>
            </a:r>
            <a:r xmlns:a="http://schemas.openxmlformats.org/drawingml/2006/main">
              <a:rPr lang="s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“Usati chinhu chipi nechipi chakacheneswa naMwari chine tsvina.”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Pakupedzisira, Petro akatevera varume vakanga vatumwa naKoneriyasi ndokuenda kumba kwaKoneriyasi.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Petro akavaparidzira Jesu nevhangeri kuna Kornerio nemhuri yake. Ipapo Mweya Mutsvene akauya pamusoro pavo. Akaona nekutarisa izvi; "Kunyange vahedheni vanogona kuponeswa kana vakatenda muna Jesu!"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Petro aifunga kuti vaJudha chete ndivo vaigona kutenda muna Jesu uye vagoponeswa.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Asi vhangeri raMwari harina rusarura pakati pavanhu vose venyika.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kuparidza evhangeri kumunhu wose ari munyika kuti vaponeswe.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akatora Petro, naJakobho, naJohwani, akakwira navo mugomo refu vari voga.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anopa ruponeso kumunhu wose anotenda maari, zvisinei nenyika kana chinzvimbo.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akaonei paainyengetera?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achiburuka kubva kudenga.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Bhaibheri richiburuka kubva kudenga.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Ngirozi dzinoburuka kubva kudenga.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Mhuka dzisingadyiwe nemaJuda dzakaburuka kubva kudenga.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Mhuka dzisingadyiwe nemaJuda dzakaburuka kubva kudenga.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Vatendi vakadzingiswa vakanga vauya naPetro vakakatyamara nokuti chipo choMweya Mutsvene chakanga chadururirwa kunyange napamusoro pavaHedheni.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10: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95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Kuimba Nziyo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kunyange mutorongo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Panenge pakati pousiku, Pauro naSirasi vakanga vachinyengetera uye vachiimba nziyo kuna Mwari, uye vamwe vasungwa vakanga vakavateerera.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 naSirasi vakaedza nepavaigona napo kuparidza evhangeri muFiripi. Asi vanhu vaikuvenga vakarova Pauro naSirasi ndokuvaisa mujeri.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 naSirasi vakanyengetera uye vakarumbidza Mwari kunyange vari mutorongo. Munhu wose aiva mujeri akateerera izvi.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Ipapo kamwe kamwe kwakava nokudengenyeka kwenyika kukuru zvokuti masuo ose etorongo akazaruka. Murindi wejeri akanga achinetseka zvikuru nokuti akafunga kuti vasungwa vakanga vatiza.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akadanidzira achiti, “Musazvidya mwoyo! Tese tiri pano!” “Changamire, ndinofanira kuitei kuti ndiponeswe?” Muchengeti wejeri akabvunza.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Tenda muna Ishe Jesu. Ipapo iwe nemhuri yako muchaponeswa! Nenguva yousiku iyoyo muchengeti wetorongo akavatora akasuka maronda avo; ipapo iye nemhuri yake yose vakabhabhatidzwa pakarepo.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Ipapo akashandurwa chitarisiko pamberi pavo. Chiso chake chakapenya sezuva, nguo dzake dzikachena sechiedza.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Pauro naSirasi havana kuodzwa mwoyo uye vakanyengetera nokurumbidza.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kunyange zvazvo vakarohwa kusvikira vafa.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Ipapo Mwari akazarura mukova wetorongo akavapa mukana wokuparidza vhangeri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kumuchengeti wetorongo nemhuri yake.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Pane nguva dzatinenge tiri mumatambudziko, zvakare.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Uye kana ukasazvideredza woenderera mberi nemunamato nekurumbidza, Mwari vanokurwira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nenzira inoshamisa.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anondipa simba rekukunda matambudziko ese nekuoma.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 Pauro naSilas vakaitei mujeri??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Vakanga vachichema.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Vakateterera upenyu hwavo.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Vakaodzwa mwoyo.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Vakanamata nekuimba nziyo.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Vakanamata nekuimba nziyo.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Panenge pakati pousiku, Pauro naSirasi vakanga vachinyengetera uye vachiimba nziyo kuna Mwari, uye vamwe vasungwa vakanga vakavateerera.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96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Pauro Akaparidza Vhangeri kuna Mambo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Pauro akapindura akati, “Kwechinguvana kana kwenguva refu, ndinonyengetera kuna Mwari kuti murege kuva imi moga, asi navose vanondinzwa nhasi vave zvandiri, kunze kwengetani idzi chete.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akaparidza vhangeri uye akazova musungwa muJerusarema. Mambo Agripa akabvunza nezvezvivi zvomusungwa Pauro.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“Une mvumo yokuzvitaurira iwe pachako!” Agripa akapa nguva yokuti Pauro atange kuzvidzivirira.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akashandisa mukana uyu kuparidza evhangeri. "Mambo, ndinovimba kuti muchaita seni kunze kwengetani idzi!"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Mambo haana kuwana chivi muna Pauro. Pauro aida kuenda kuRoma kunoparidza vhangeri kuna mambo.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Pakarepo ipapo pakaonekwa pamberi pavo Mozisi naEria vachitaura naJesu.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Pakupedzisira, Pauro akakwidza nyaya yake kuna mambo weRoma. Somusungwa, Pauro akakwira chikepe kuti aende kuna mambo weRoma.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Pauro aive musungwa, asi aiparidza evhangeri achizvikudza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pamberi pamambo kutongwa kwake.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Nokuti akanga asinganyari neevhangeri, uye aitenda kuti ichokwadi chinozvikudza.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kukwanisa kuparidza neushingi uye noushingi Vhangeri raJesu chero watinosangana naye.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mukuru zvikuru kupfuura munhu mukurusa munyika.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akaitei apo mambo wedare raPauro akamupa mukana wokutaura?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Akaparidza Evhangeri yaJesu.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Akapomera munhu akaipa.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Akakumbira kusunungurwa kwake.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Akanamata nekuimba nziyo.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Akaparidza Evhangeri yaJesu.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Pauro akapindura akati, “Kwechinguvana kana kwenguva refu, ndinonyengetera kuna Mwari kuti murege kuva imi moga, asi navose vanondinzwa nhasi vave zvandiri, kunze kwengetani idzi chete.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97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Ngarava Yave Kunyura!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akati: Usatya Pauro. Unofanira kutongwa pamberi paKesari; uye Mwari nenyasha akupa upenyu hwavose vanofamba newe muchikepe.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akaendeswa kuRoma nechikepe nevamwe vasungwa.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Zvisinei, ngarava yakanga iri mungozi yokunyura nemhaka yedutu. Vanhu vese vakadedera nokutya.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akanyengetera kuna Mwari uye akaudza vanhu. "Usatya. Mwari vakati hakuna munhu achafa."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Inzwi rakabva mugore rikati, “Uyu ndiye Mwanakomana wangu, wandinoda; naye ndinofadzwa kwazvo. Muteererei!”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Ngarava yacho yakanyura, asi sezvakataurwa naPauro, vanhu vose vaigona kumhara pachitsuwa pasina kana rufu rumwe chete.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akaparidzira Jesu pachitsuwa chacho ndokukudza Mwari.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akanyengetera, achikurudzira vamwe, kunyange munguva dzenhamo apo ngarava yakanga yava kuda kunyura.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Pakupedzisira, vose vakaponeswa.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sezvakarehwa naPauro.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Vanhu vaMwari vane mutoro wokusvitsa kuda kwaMwari kunyika kupfurikidza nomunyengetero uye nokuda kwamashoko akanaka oruponeso rwaMwari.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muridzi wezvipenyu zvose zviri panyika. Hapana chinofa pasina mvumo yake.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akaitei ngarava payakasangana nedutu?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Akachema.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Akasvetukira mugungwa.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Akarwa nemutyairi wendege.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Akanyengetera kuna Mwari.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Akanyengetera kuna Mwari.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akati: Usatya Pauro. Unofanira kutongwa pamberi paKesari; uye Mwari nenyasha akupa upenyu hwavose vanofamba newe muchikepe.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Mabasa Avapostori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98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Chikumbiro chaPauro pamusoro paOnesimo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Ndinokumbira kwauri pamusoro pomwanakomana wangu Onesimo, akava mwanakomana wangu pandakanga ndiri mungetani.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Firimoni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 aiva muranda waFiremoni. Asi akaverevedza asina mvumo yatenzi wake kuenda kuRoma.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Onesimo akasangana naPauro akanga ari mutorongo muRoma. Pauro akaparidzira vhangeri kwaari, uye akasvika pakutenda muna 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Pavakanzwa izvi, vakawira pasi nezviso zvavo vachitya. Jesu akati, “Musatya. Pavakasimudza musoro, havana kuona munhu kunze kwaJesu.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akaudza Onesimo kuti adzokere kuna tenzi wake Firimoni uye anokumbira ruregerero. Uye Pauro akaudza Onesimo kuti ararame somutendi muna 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 akashushikana. Nokuti panguva iyoyo muranda akanga apukunyuka akaurayiwa nomuridzi wake.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akanyorera Onesimo tsamba kuna tenzi wake, Firimoni, kuti amukanganwire. Tsamba iyi ndi'Firimoni' muBhaibheri.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akabatanidzazve ukama hwakaputsika pakati paOnesimo naFiremoni. Onesimo akakumbira Firimoni kukanganwirwa, uye Firemoni akakanganwira Onesimo.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kukumbira ruregerero kana taita chimwe chinhu chakaipa.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Uye kana mumwe munhu akatitadzira, tinofanira kumukanganwira.</a:t>
            </a:r>
            <a:r xmlns:a="http://schemas.openxmlformats.org/drawingml/2006/main">
              <a:rPr lang="sn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Ndizvo zvinotendwa nevanhu muna Jesu.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anounza runyararo nekuyanana pane kunetsana nekunetsana.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Ndiani Onesimo akasangana muRoma paakatiza mwene wake, Firimoni?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Bhanabhasi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Pauro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Ndinokumbira kwauri pamusoro pomwanakomana wangu Onesimo, akava mwanakomana wangu pandakanga ndiri mungetani.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Firimoni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99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Timotio, Mudzidzi waPauro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Ndinoyeuchidzwa kutenda kwako kusinganyengeri, kwaigara muna mbuya vako Roisi uye muna mai vako Yunisi pakutanga, uye ndinovimba kuti kunogarawo mauri.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 aiva nomudzidzi ainzi Timoti. Timoti ave ari mumishinari naPauro kubvira achiri mukomana.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Kwakanga kuno mumwe murume akanga ane vanakomana vaviri. Mwanakomana wechipiri akakumbira baba vake kuti vamupe mugove wake wepfuma pachine nguva.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aive panyika pano muchimiro chemunhu, asi ndiMwari zvakare.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Mwari sezvaakaraira vadzidzi vake pagomo.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kutenda muna Jesu soMwanakomana waMwari tonyatsomuteerera.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Pauro, uyo akanga ari mutorongo, aiziva kuti akanga ava pedyo nokufa, uye akanyorera tsamba mudzidzi wake waaida Timotio.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Tsamba yacho yaitaura kuti Timotio anofanira kudzidzisa sei vatendi somushumiri wechechi.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Timotio navatendi vakarava tsamba yaPauro uye vakasarudza kusarasikirwa nokutenda kusvikira kumugumo kunyange mukutambudzwa.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Saka kutenda kwaPauro kwakapfuudzwa kumudzidzi wake Timotio, uye zvakare kukereke.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Tinotenda vavhangeri vakatiparidzira evhangeri nevadzidzisi vakatidzidzisa shoko raMwari, kutenda kwedu nekereke yedu zvakura.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Zvino tinofanira kununura kutenda kwedu uye kuvadzidzisa shoko raMwari ratakadzidza.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anomutswa uye anorarama nekusingaperi, aine makereke nevatendi vanotenda maari.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Pauro akanyorera ani tsamba yacho sezvo zuva rokufa kwake raiswedera pedyo?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Timotio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Sirasi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Timotio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Ndinoyeuchidzwa kutenda kwako kusinganyengeri, kwaigara muna mbuya vako Roisi uye muna mai vako Yunisi pakutanga, uye ndinovimba kuti kunogarawo mauri.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2Timoti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100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John Akaona Chiono Chinoshamisa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Unopupura zvinhu izvi unoti: Hongu, ndinokurumidza kuuya. Ameni. Uyai, Ishe Jesu.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Zvakazarurwa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anopenya zvakanakisa nechitarisiko chinobwinya.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Kutambudzwa kwekereke kwakawedzera zuva nezuva. Vadzidzi vake vose vakaurayirwa kutenda vachichengeta kutenda, uye Johane akanga akapfigirwa ari oga kuPatimosi.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 akanzwa inzwi guru rakaita sehwamanda, richiti: “Nyora mumupumburu zvauri kuona uye utumire kukereke nomwe.”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Johane akaonawo Jesu. Jesu aive mufananidzo wamambo aive nesimba rose renyika.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Johane akaona denga idzva nenyika itsva yaizouya. Hakuzovi nechakaipa, hakuzovi nekusuwa, uye pachava nemufaro nguva dzose naMwari.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Johane akanyora zviratidzo izvi zvose akazvinyorera kukereke. “Rambai muchitenda, nokuti Ishe achauyazve!” Iri ndiro bhuku rokupedzisira reBhaibheri, Zvakazarurwa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Chidzidzo Chanhasi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achadzokazve panyika pano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somutongi rimwe zuva.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Panguva iyoyo, vaya vakanga vasingatendi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muna Jesu tambura nokusingaperi,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Avo vanotenda muna Jesu vachanakidzwa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Hupenyu husingaperi neRufaro.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Wakamirira kuti Jesu auye zvakare here?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Hatifaniri kurasikirwa netariro iyoyo, tinofanira kuchengeta kutenda kwedu panyika ino kusvika kumagumo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3200"/>
              <a:t>Jesu ndiani?</a:t>
            </a:r>
            <a:r xmlns:a="http://schemas.openxmlformats.org/drawingml/2006/main">
              <a:rPr lang="sn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achadzokazve kupasi rino samambo, achatonga zvinhu zvose, uye achatonga zvinhu zvose nokusingaperi.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Mibvunzo Yanhasi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Chii chinonzi chitsuwa umo mudzidzi Johane akapfigirwa?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Patimosi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sn" altLang="ko-KR" sz="2800">
                <a:solidFill>
                  <a:srgbClr val="ff0000"/>
                </a:solidFill>
              </a:rPr>
              <a:t>Patimosi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000"/>
              <a:t>Shoko ranhasi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Unopupura zvinhu izvi unoti: Hongu, ndinokurumidza kuuya. Ameni. Uyai, Ishe Jesu.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Zvakazarurwa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s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Ndiani asina kuona kushanduka chitarisiko kwaJesu?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Johani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Ipapo akashandurwa chitarisiko pamberi pavo. Chiso chake chakapenya sezuva, nguo dzake dzikachena sechiedza.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75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</a:t>
            </a:r>
            <a:r xmlns:a="http://schemas.openxmlformats.org/drawingml/2006/main">
              <a:rPr lang="sn" altLang="en-US" sz="4400"/>
              <a:t> </a:t>
            </a:r>
            <a:r xmlns:a="http://schemas.openxmlformats.org/drawingml/2006/main">
              <a:rPr lang="sn" altLang="ko-KR" sz="4400"/>
              <a:t>Anoda Vana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Jesu akati aona izvi, akatsamwa. Akati kwavari: Regai vana vaduku vauye kwandiri, uye musavadzivisa, nekuti ushe hwaMwari ndohwevakadai.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Mumwe mubereki akauya nomwana wake kuna Jesu kuti akomborerwe naJesu.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Ipapo, vadzidzi vaJesu vakamutsiura. "Ko ungagouya nemwana wako kuna Jesu sei?"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azviona, akati nehasha.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“Musarambidza vana kuuya kwandiri. Umambo hwaMwari ndohwevakadai sevana ava.”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mwanakomana akanga apambadza pfuma yake yose kunyika iri kure uye akatambura.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“Ani naani asingagamuchiri umambo hwaMwari somwana muduku haangatongopindi mahuri.” Ipapo akatora vana akavafungatira mumaoko ake, akaisa maoko ake pamusoro pavo akavaropafadza.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umambo hwaMwari ndohwevana vakadai.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Ngativewo vana vanoda Mwari uye vanoteerera Jesu tisingarashiki vakachena, vakatendeseka.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uye mwoyo wechokwadi wemwana.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iri..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anoda, anokoshesa uye anokomborera vana.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Vadzidzi vakaita sei vana pavakaedza kuenda kuna Jesu?</a:t>
            </a:r>
            <a:r xmlns:a="http://schemas.openxmlformats.org/drawingml/2006/main">
              <a:rPr altLang="en-US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Vakavagamuchira nomufaro.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Vakavatsiura kuti vasaenda kuna Jesu.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Vakasuma vana kuna Jesu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Vakavapa chikafu ndokuvadzosera kumba.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Vakavatsiura kuti vasaenda kuna Jesu.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Jesu akati aona izvi, akatsamwa. Akati kwavari: Regai vana vaduku vauye kwandiri, uye musavadzivisa, nekuti ushe hwaMwari ndohwevakadai.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76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Jesu akaporesa bofu, Bhatimeo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Jesu akati: Enda, kutenda kwako kwakuporesa. Pakarepo akaona akatevera Jesu munzira.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asvika Jeriko, bofu, Bhatimeo akanga agere parutivi penzira achipemha.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Wakati anzwa kuti ndiJesu weNazareta, akatanga kudanidzira, achiti: Jesu Mwanakomana waDhavhidhi, ndinzwirei tsitsi!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akadana Bhatimeo. “Unoda kuti ndikuitirei?” Jesu akamubvunza akati. Bofu rikati: Rabhi*, ndinoda kuona.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Mwanakomana akaona kuti akanga ava nenhamo kupfuura vashandi vomumba mababa vake.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Saka akadzoka akakumbira baba vake kuti vamugamuchire somumwe wavaranda vake.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akati: Enda, kutenda kwako kwakuporesa. Pakarepo akaona.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“Ndinokutendai, Jesu!” Bhatimeo akatevera Jesu uyo akaita kuti aone.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 kuna Bhatimeo, “Kutenda kwako kwakuporesa.”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Kutenda ndiko kunotiponesa.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Kutenda kunoratidzwa mumunyengetero womwoyo wose.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Patinonamata kuna Jesu.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kuva nerutendo urwu.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anoteerera uye anopindura minyengetero yedu yemwoyo wose.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Bhatimeo akakumbirei Jesu?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Ndipe mari yakawanda.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Ndinoda kuva mudzidzi wako.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Rega ndifambe pamusoro pemvura.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Ndinoda kuona zvakare.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Ndinoda kuona zvakare.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Jesu akati: Enda, kutenda kwako kwakuporesa. Pakarepo akaona akatevera Jesu munzira.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77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Zakeo akakwira mumuti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Nokuti Mwanakomana woMunhu akauya kuzotsvaka nokuponesa chakarasika.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Paiva nomumwe murume mupfumi ainzi Zakeo. Akanga ari mukuru wevateresi, saka vanhu vakamuvenga.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Rimwe zuva Jesu akaenda kumusha kwaigara Zakeo. Vanhu vazhinji vakanga vakaungana kuti vaone Jesu.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Baba vake pavakaona mwana wavo achisvika kure vakabva vamumhanyira ndokumumbundira ndokumutambira nemufaro.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Zakeo akakwira mumuti kuti aone Jesu. Jesu akatarisa kwaari akati. “Zakeo, buruka nokukurumidza. Ndinofanira kugara kumba kwenyu nhasi.”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“Zakeo akati kuna Jesu, “Ndichapa hafu yepfuma yangu kuvarombo.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“Nhasi ruponeso rwasvika mumba muno. Ndauya kuzotsvaka nokuponesa chakarasika.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Apo Zakeo akasangana naJesu, akareurura kuti aizopa pfuma yake yaaida zvikuru kuvarombo.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Chii chinonyanya kukosha kwauri?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Chii chawakasiya mushure mekusangana naJesu?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Tinofanira kuyeuka kuti chinhu chinokosha kwatiri ndiJesu.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rgbClr val="ff0000"/>
                </a:solidFill>
              </a:rPr>
              <a:t>Jesu ndiani?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Muponesi akauya munyika ino kuzoponesa munhu wese pasina musiyano.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Zvanhasi</a:t>
            </a:r>
            <a:r xmlns:a="http://schemas.openxmlformats.org/drawingml/2006/main">
              <a:rPr altLang="en-US" lang="sn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Quiz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Nei vanhu vaivenga Zakeo?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Nekuti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aiva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mukuru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mutero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muunganidzi.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Nokuti aitenda muna Jesu zvakanaka.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Nokuti ainyengetera kakawanda.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Nekuti aive akanaka.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Nokuti akanga ari mukuru wevateresi.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Nokuti Mwanakomana woMunhu akauya kuzotsvaka nokuponesa chakarasika.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Ruka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sn">
                <a:solidFill>
                  <a:schemeClr val="tx1">
                    <a:lumMod val="50000"/>
                    <a:lumOff val="50000"/>
                  </a:schemeClr>
                </a:solidFill>
              </a:rPr>
              <a:t>78 Shoko raMwari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400"/>
              <a:t>Imba yakavakwa padombo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Naizvozvo umwe neumwe anonzwa mashoko angu awa, akaaita, wakafanana nemurume wakachenjera, wakavaka imba yake paruware.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akataura nyaya yevarume vaviri vaivaka imba.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"Mwari, baba venyu vakakumirirai nguva dzose."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Mumwe wavo akasarudza kuvaka imba yake pajecha, mumwe paruware.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Vaviri ava vakashanda nesimba kuvaka imba. Dzimba dzose dziri mbiri dzairatidza kusimba kunze pasina musiyano mukuru.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Mvura zhinji payakakonzera mafashamo, imba yakavakirwa pajecha yakakukurwa. Asi imba yakavakwa paruware yakamira yakasimba.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“Munhu wose anonzwa mashoko angu akaaita akafanana nomurume akachenjera akavaka imba yake paruware.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akati, “Munhu wose anonzwa mashoko angu akaaita akafanana nomurume akachenjera akavaka imba yake paruware.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Unoshandisa shoko rose raMwari here?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Ngativei varume vakachenjera vanoteerera Shoko raMwari.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iri..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ndivo vanofarira vaya vanoteerera Shoko.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Imba yakavakirwa pajecha yakadhirika riini?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Pakangovakwa imba,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Apo zuva rakanga richipenya,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Pakauya vanhu vazhinji mumba,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Pakunaya mvura zhinji uye mafashamo,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Pakunaya mvura zhinji uye mafashamo,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Naizvozvo umwe neumwe anonzwa mashoko angu awa, akaaita, wakafanana nemurume wakachenjera, wakavaka imba yake paruware.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Kwete. 79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Mhandara shanu Dzakachenjera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“Naizvozvo rindai, nokuti hamuzivi zuva kana awa.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Tinotadza zvakanyanya muhupenyu hwedu.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Saka Tinonzwa tine mhosva yekutadzira Mwari.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Asi Mwari akatiregerera zvivi zvedu nguva dzose.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Nokuti Jesu akatotora zvitadzo zvedu zvose.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Iwe unofanirwa kutenda izvi uye kuenda kuna Mwari nekutenda uye nerufaro.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Paiva nemhandara gumi dzaigadzirira muchato. Vasikana vashanu vakachenjera vakagadzira mwenje namafuta akakwana, asi vamwe vashanu havana.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Manheru, apo muroori akanga anonoka, mhandara gumi dzakarara.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"Chikomba chasvika!" Mhandara dzakamuka nekuchimbidza. Uye zviedza zvevasikana vashanu vakanga vasina kugadzira mafuta akakwana zvakadzima.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Tipei mafuta.” “Kana tikakupai mafuta edu, mafuta edu anogona kuperawo. Enda unotora mafuta."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Asi vasikana vashanu mapenzi pavakaenda kunotenga mafuta, musuo womutambo wakavharwa. Pakupedzisira, vasikana vashanu mapenzi vakarambidzwa kuenda kupati.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Iyi inyaya yatinoudzwa naJesu kuti tingamirira sei zuva raanodzoka.</a:t>
            </a:r>
            <a:r xmlns:a="http://schemas.openxmlformats.org/drawingml/2006/main">
              <a:rPr altLang="en-US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Hapana anoziva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pachauya Jesu zvakare.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Asi sevasikana vashanu vakachenjera, tinofanira kumuka nguva dzose ndokumirira Jesu nomwoyo wakagadzirira.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akavimbisa kudzokazve kunyika iyi pasina anoziva.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Chii chisina kugadzirira mhandara shanu?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mafuta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mvura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zvipfeko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chipo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mafuta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“Naizvozvo rindai, nokuti hamuzivi zuva kana awa.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80 Shoko raMwari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sn" altLang="ko-KR" sz="4400"/>
              <a:t>Mufananidzo Wematarenda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</a:t>
            </a:r>
            <a:r xmlns:a="http://schemas.openxmlformats.org/drawingml/2006/main">
              <a:rPr altLang="en-US" lang="sn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iri..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anogara achitida uye akatimirira.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“Tenzi wake akapindura akati, 'Waita zvakanaka, muranda akanaka, akatendeka! Wanga wakatendeka pazvinhu zvishoma, ndichakuita mutariri wezvinhu zvizhinji.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Munhu aichengetesa vashandi vake mari paanenge achienda kunze kwenyika. Akapa matarenda mashanu kuno wekutanga, maviri kune wechipiri, uye kune wechitatu rimwe.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Muranda akapiwa matarenda mashanu nematarenda maviri akaenda pakarepo akandoshandisa mari yake, akawana kaviri. Zvisinei, mumwe murume akapiwa tarenda rimwe chete akaenda akachera gomba muvhu ndokuviga mari yatenzi wake.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Tenzi paakadzoka akagadzirisa zvemari dzake navo, muranda wokutanga akawana mamwe matarenda mashanu, uye wechipiri mamwe maviri.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Asi, muranda akapiwa tarenda rimwe chete haana kuwana. “Tenzi makandipa tarenda rimwe chete. Zvino ndingawana sei mari yakawanda?"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sn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Tenzi wake akatsamwa. “Ungadai wakaisa mari yangu kumabhanga, ndingadai ndaigamuchira pamwe nezvibereko. Iwe muranda pasina, buda mumba mangu!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Chidzidzo Chanhasi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Jesu ari kutiyambira kuti tisava neusimbe kuburikidza nemufananidzo wematarenda.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Pane chimwe chinhu chakakosha kudarika kuwanda kwatakagamuchira.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Chinonyanya kukosha ndechekurarama hupenyu hwembiri yaMwari kuburikidza nekutendeka kushandisa zvaunazvo.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Tese tinofanira kurarama hupenyu hwakadaro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kurumbidzwa naJesu.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3200"/>
              <a:t>Jesu ndiani?</a:t>
            </a:r>
            <a:r xmlns:a="http://schemas.openxmlformats.org/drawingml/2006/main">
              <a:rPr altLang="en-US" lang="sn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rgbClr val="0070c0"/>
                </a:solidFill>
              </a:rPr>
              <a:t>Jesu ndiye..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Jesu ndiye tenzi wedu, anoongorora upenyu hwedu uye anotipa mubayiro wakakodzera.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>
                <a:solidFill>
                  <a:srgbClr val="ff0000"/>
                </a:solidFill>
              </a:rPr>
              <a:t>Mibvunzo Yanhasi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Tenzi akaronzei kuvaranda pavaienda kure?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chitoro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tarenda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sn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sn" sz="2800">
                <a:solidFill>
                  <a:srgbClr val="ff0000"/>
                </a:solidFill>
              </a:rPr>
              <a:t>tarenda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sn" sz="4000"/>
              <a:t>Shoko ranhasi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sn" sz="3600"/>
              <a:t>“Tenzi wake akapindura akati, 'Waita zvakanaka, muranda akanaka, akatendeka! Wanga wakatendeka pazvinhu zvishoma, ndichakuita mutariri wezvinhu zvizhinji.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Mateu</a:t>
            </a:r>
            <a:r xmlns:a="http://schemas.openxmlformats.org/drawingml/2006/main">
              <a:rPr altLang="en-US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s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